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8" r:id="rId4"/>
    <p:sldId id="259" r:id="rId5"/>
    <p:sldId id="297" r:id="rId6"/>
    <p:sldId id="298" r:id="rId7"/>
    <p:sldId id="261" r:id="rId8"/>
    <p:sldId id="299" r:id="rId9"/>
    <p:sldId id="305" r:id="rId10"/>
    <p:sldId id="304" r:id="rId11"/>
    <p:sldId id="303" r:id="rId12"/>
    <p:sldId id="301" r:id="rId13"/>
    <p:sldId id="308" r:id="rId14"/>
    <p:sldId id="306" r:id="rId15"/>
    <p:sldId id="307" r:id="rId16"/>
    <p:sldId id="302" r:id="rId17"/>
    <p:sldId id="310" r:id="rId18"/>
    <p:sldId id="300" r:id="rId19"/>
    <p:sldId id="269" r:id="rId20"/>
    <p:sldId id="309" r:id="rId21"/>
    <p:sldId id="296" r:id="rId22"/>
  </p:sldIdLst>
  <p:sldSz cx="9144000" cy="5143500" type="screen16x9"/>
  <p:notesSz cx="6858000" cy="9144000"/>
  <p:embeddedFontLst>
    <p:embeddedFont>
      <p:font typeface="Advent Pro SemiBold" panose="020B0600000101010101" charset="0"/>
      <p:regular r:id="rId24"/>
      <p:bold r:id="rId25"/>
      <p:italic r:id="rId26"/>
      <p:boldItalic r:id="rId27"/>
    </p:embeddedFont>
    <p:embeddedFont>
      <p:font typeface="Fira Sans Condensed Medium" panose="020B0603050000020004" pitchFamily="34" charset="0"/>
      <p:regular r:id="rId28"/>
      <p:bold r:id="rId29"/>
      <p:italic r:id="rId30"/>
      <p:boldItalic r:id="rId31"/>
    </p:embeddedFont>
    <p:embeddedFont>
      <p:font typeface="Fira Sans Extra Condensed Medium" panose="020B0600000101010101" charset="0"/>
      <p:regular r:id="rId32"/>
      <p:bold r:id="rId33"/>
      <p:italic r:id="rId34"/>
      <p:boldItalic r:id="rId35"/>
    </p:embeddedFont>
    <p:embeddedFont>
      <p:font typeface="Maven Pro" panose="020B0600000101010101" charset="0"/>
      <p:regular r:id="rId36"/>
      <p:bold r:id="rId37"/>
    </p:embeddedFont>
    <p:embeddedFont>
      <p:font typeface="Proxima Nova" panose="020B0600000101010101" charset="0"/>
      <p:regular r:id="rId38"/>
      <p:bold r:id="rId39"/>
      <p:italic r:id="rId40"/>
      <p:boldItalic r:id="rId41"/>
    </p:embeddedFont>
    <p:embeddedFont>
      <p:font typeface="Proxima Nova Semibold" panose="020B0600000101010101" charset="0"/>
      <p:regular r:id="rId42"/>
      <p:bold r:id="rId43"/>
      <p:boldItalic r:id="rId44"/>
    </p:embeddedFont>
    <p:embeddedFont>
      <p:font typeface="Share Tech" panose="020B0600000101010101" charset="0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921B6-5D9F-4AEA-8534-FB274ABF8F6E}">
  <a:tblStyle styleId="{537921B6-5D9F-4AEA-8534-FB274ABF8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24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24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41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34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72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03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764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3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4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0" name="Google Shape;13790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1" name="Google Shape;13791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9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9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2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07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 dirty="0"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 dirty="0"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 dirty="0"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 dirty="0"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 dirty="0"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 dirty="0"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 dirty="0"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 dirty="0"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 dirty="0"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9" r:id="rId5"/>
    <p:sldLayoutId id="2147483663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2019180049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윤우영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게임 서버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 err="1">
                <a:latin typeface="+mn-ea"/>
                <a:ea typeface="+mn-ea"/>
              </a:rPr>
              <a:t>텀</a:t>
            </a:r>
            <a:r>
              <a:rPr lang="ko-KR" altLang="en-US" dirty="0">
                <a:latin typeface="+mn-ea"/>
                <a:ea typeface="+mn-ea"/>
              </a:rPr>
              <a:t> 프로젝트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244" y="1231453"/>
            <a:ext cx="3626884" cy="2082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전방 공격</a:t>
            </a:r>
            <a:r>
              <a:rPr lang="en-US" altLang="ko-KR" sz="14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막대를 휘두르고 </a:t>
            </a:r>
            <a:r>
              <a:rPr lang="en-US" altLang="ko-KR" sz="1400" dirty="0"/>
              <a:t>1</a:t>
            </a:r>
            <a:r>
              <a:rPr lang="ko-KR" altLang="en-US" sz="1400" dirty="0"/>
              <a:t>칸</a:t>
            </a:r>
            <a:r>
              <a:rPr lang="en-US" altLang="ko-KR" sz="1400" dirty="0"/>
              <a:t> </a:t>
            </a:r>
            <a:r>
              <a:rPr lang="ko-KR" altLang="en-US" sz="1400" dirty="0"/>
              <a:t>전방과 제 자리에 데미지 줌</a:t>
            </a:r>
            <a:r>
              <a:rPr lang="en-US" altLang="ko-KR" sz="1400" dirty="0"/>
              <a:t> (50</a:t>
            </a:r>
            <a:r>
              <a:rPr lang="ko-KR" altLang="en-US" sz="1400" dirty="0"/>
              <a:t>데미지</a:t>
            </a:r>
            <a:r>
              <a:rPr lang="en-US" altLang="ko-KR" sz="1400" dirty="0"/>
              <a:t>)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공격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B81230B-C1B8-867C-1EBF-AEC1DB69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29" y="0"/>
            <a:ext cx="4948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32244" y="1231453"/>
            <a:ext cx="3626884" cy="2082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4</a:t>
            </a:r>
            <a:r>
              <a:rPr lang="ko-KR" altLang="en-US" sz="1400" dirty="0"/>
              <a:t>방 공격</a:t>
            </a:r>
            <a:r>
              <a:rPr lang="en-US" altLang="ko-KR" sz="14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4</a:t>
            </a:r>
            <a:r>
              <a:rPr lang="ko-KR" altLang="en-US" sz="1400" dirty="0"/>
              <a:t>방향과 제자리에 화염 구 공격을 한다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(20</a:t>
            </a:r>
            <a:r>
              <a:rPr lang="ko-KR" altLang="en-US" sz="1400" dirty="0"/>
              <a:t>데미지</a:t>
            </a:r>
            <a:r>
              <a:rPr lang="en-US" altLang="ko-KR" sz="1400" dirty="0"/>
              <a:t>)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공격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F3E1FE3-4AF7-0E3B-5A97-D1572557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175" y="0"/>
            <a:ext cx="4948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7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24337" y="894636"/>
            <a:ext cx="3626884" cy="3237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적에게 데미지를 입히면</a:t>
            </a:r>
            <a:r>
              <a:rPr lang="en-US" altLang="ko-KR" sz="1400" dirty="0"/>
              <a:t>, </a:t>
            </a:r>
            <a:r>
              <a:rPr lang="ko-KR" altLang="en-US" sz="1400" dirty="0"/>
              <a:t>아래에 내가 적에게 입힌 데미지가 표시된다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“ATTACK 50”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내가 데미지를 입으면 입은 데미지가 표시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“HP -20”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적을 죽여서 </a:t>
            </a:r>
            <a:r>
              <a:rPr lang="en-US" altLang="ko-KR" sz="1400" dirty="0"/>
              <a:t>EXP</a:t>
            </a:r>
            <a:r>
              <a:rPr lang="ko-KR" altLang="en-US" sz="1400" dirty="0"/>
              <a:t>가 올라가면 상단에 표시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“EXP UP 2”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레벨업을 하면 다음과 같이 표시된다</a:t>
            </a:r>
            <a:r>
              <a:rPr lang="en-US" altLang="ko-KR" sz="1400" dirty="0"/>
              <a:t>. “LEVEL UP 10”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5</a:t>
            </a:r>
            <a:r>
              <a:rPr lang="ko-KR" altLang="en-US" sz="1400" dirty="0"/>
              <a:t>초에 한번 체력이 </a:t>
            </a:r>
            <a:r>
              <a:rPr lang="en-US" altLang="ko-KR" sz="1400" dirty="0"/>
              <a:t>10%</a:t>
            </a:r>
            <a:r>
              <a:rPr lang="ko-KR" altLang="en-US" sz="1400" dirty="0"/>
              <a:t>오른다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“HP 10”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공격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0097AE-EF81-A177-15FF-8C615FE6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21" y="0"/>
            <a:ext cx="4967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1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91227" y="1127315"/>
            <a:ext cx="3534300" cy="135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NPC</a:t>
            </a:r>
            <a:r>
              <a:rPr lang="ko-KR" altLang="en-US" sz="1600" dirty="0"/>
              <a:t>와 같은 위치에 있으면 </a:t>
            </a:r>
            <a:r>
              <a:rPr lang="en-US" altLang="ko-KR" sz="1600" dirty="0"/>
              <a:t>NPC</a:t>
            </a:r>
            <a:r>
              <a:rPr lang="ko-KR" altLang="en-US" sz="1600" dirty="0"/>
              <a:t>가 채팅을 보낸다</a:t>
            </a:r>
            <a:r>
              <a:rPr lang="en-US" altLang="ko-KR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“What’s up dude?”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채팅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AA08D5C-2CED-022C-D0DF-D84EB1A0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27" y="0"/>
            <a:ext cx="4961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74545" y="1249437"/>
            <a:ext cx="3534300" cy="1682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</a:t>
            </a:r>
            <a:r>
              <a:rPr lang="ko-KR" altLang="en-US" dirty="0"/>
              <a:t>키를 눌러서 채팅 모드를 켜고 입력한다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채팅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7D16063-9DA1-A988-DB67-4BD7A7DE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835" y="-2378"/>
            <a:ext cx="49551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6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94009" y="1143954"/>
            <a:ext cx="3534300" cy="2153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채팅을 보내면 시야에 보이는 플레이어들에게 채팅이 보인다</a:t>
            </a:r>
            <a:r>
              <a:rPr lang="en-US" altLang="ko-KR" sz="16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채팅은 플레이어 머리 위에 보인다</a:t>
            </a:r>
            <a:r>
              <a:rPr lang="en-US" altLang="ko-KR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채팅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3E7292-FD92-D86B-E9EC-E476E6ED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99" y="17714"/>
            <a:ext cx="49421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4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21597" y="124143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오른쪽에는 전체 </a:t>
            </a:r>
            <a:r>
              <a:rPr lang="ko-KR" altLang="en-US" dirty="0" err="1"/>
              <a:t>맵에</a:t>
            </a:r>
            <a:r>
              <a:rPr lang="ko-KR" altLang="en-US" dirty="0"/>
              <a:t> 내 위치가 어딘지 보여준다</a:t>
            </a:r>
            <a:r>
              <a:rPr lang="en-US" altLang="ko-KR" dirty="0"/>
              <a:t>. </a:t>
            </a:r>
            <a:r>
              <a:rPr lang="ko-KR" altLang="en-US" dirty="0"/>
              <a:t>흰색은 내 위치</a:t>
            </a:r>
            <a:r>
              <a:rPr lang="en-US" altLang="ko-KR" dirty="0"/>
              <a:t>, </a:t>
            </a:r>
            <a:r>
              <a:rPr lang="ko-KR" altLang="en-US" dirty="0"/>
              <a:t>주변 빨간색은 다른 오브젝트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왼쪽에는 핑</a:t>
            </a:r>
            <a:r>
              <a:rPr lang="en-US" altLang="ko-KR" dirty="0"/>
              <a:t>, </a:t>
            </a:r>
            <a:r>
              <a:rPr lang="ko-KR" altLang="en-US" dirty="0"/>
              <a:t>모든 오브젝트의 </a:t>
            </a:r>
            <a:r>
              <a:rPr lang="en-US" altLang="ko-KR" dirty="0"/>
              <a:t>ID</a:t>
            </a:r>
            <a:r>
              <a:rPr lang="ko-KR" altLang="en-US" dirty="0"/>
              <a:t>와 좌표가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4370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– </a:t>
            </a:r>
            <a:r>
              <a:rPr lang="ko-KR" altLang="en-US" dirty="0"/>
              <a:t>정보 창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E7E6D02-3BFB-F26D-9A2A-F00ED649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69" y="-9581"/>
            <a:ext cx="4942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21597" y="124143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사망하면 </a:t>
            </a:r>
            <a:r>
              <a:rPr lang="en-US" altLang="ko-KR" dirty="0"/>
              <a:t>EXP </a:t>
            </a:r>
            <a:r>
              <a:rPr lang="ko-KR" altLang="en-US" dirty="0"/>
              <a:t>절반으로 줄어들고</a:t>
            </a:r>
            <a:r>
              <a:rPr lang="en-US" altLang="ko-KR" dirty="0"/>
              <a:t>, HP</a:t>
            </a:r>
            <a:r>
              <a:rPr lang="ko-KR" altLang="en-US" dirty="0"/>
              <a:t>는 </a:t>
            </a:r>
            <a:r>
              <a:rPr lang="en-US" altLang="ko-KR" dirty="0"/>
              <a:t>MAX_HP</a:t>
            </a:r>
            <a:r>
              <a:rPr lang="ko-KR" altLang="en-US" dirty="0"/>
              <a:t>로 회복한 채로 </a:t>
            </a:r>
            <a:r>
              <a:rPr lang="en-US" altLang="ko-KR" dirty="0"/>
              <a:t>30</a:t>
            </a:r>
            <a:r>
              <a:rPr lang="ko-KR" altLang="en-US" dirty="0"/>
              <a:t>초 후에 랜덤 위치로 </a:t>
            </a:r>
            <a:r>
              <a:rPr lang="ko-KR" altLang="en-US" dirty="0" err="1"/>
              <a:t>리스폰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사망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79F53EE-6E17-B31A-127B-392BE134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45" y="0"/>
            <a:ext cx="4942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NPC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행동 트리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10438" y="148995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방향으로 움직임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377" y="3660586"/>
            <a:ext cx="2057861" cy="911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하다가 랜덤으로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SLEEP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해 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없을 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405490" y="3660586"/>
            <a:ext cx="234923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적이 인식되면 따라 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(ASTAR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9650" y="1489967"/>
            <a:ext cx="224461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FOLLOW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하다가 공격 가능한 범위가 되면 공격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종류는 랜덤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MOVE</a:t>
            </a:r>
            <a:endParaRPr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397084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FOLLOW</a:t>
            </a:r>
            <a:endParaRPr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ATTACK</a:t>
            </a:r>
            <a:endParaRPr sz="24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SLEEP</a:t>
            </a:r>
            <a:endParaRPr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21597" y="124143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전체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섹터로 구분하여 </a:t>
            </a:r>
            <a:r>
              <a:rPr lang="en-US" altLang="ko-KR" sz="1400" dirty="0"/>
              <a:t>3</a:t>
            </a:r>
            <a:r>
              <a:rPr lang="ko-KR" altLang="en-US" sz="1400" dirty="0"/>
              <a:t>차원 배열에 오브젝트의 </a:t>
            </a:r>
            <a:r>
              <a:rPr lang="en-US" altLang="ko-KR" sz="1400" dirty="0"/>
              <a:t>ID</a:t>
            </a:r>
            <a:r>
              <a:rPr lang="ko-KR" altLang="en-US" sz="1400" dirty="0"/>
              <a:t>를 넣고 근처 오브젝트를 검색할 때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사용하여 주변 </a:t>
            </a:r>
            <a:r>
              <a:rPr lang="en-US" altLang="ko-KR" sz="1400" dirty="0"/>
              <a:t>9</a:t>
            </a:r>
            <a:r>
              <a:rPr lang="ko-KR" altLang="en-US" sz="1400" dirty="0"/>
              <a:t>개 섹터에서 오브젝트 리스트를 가져와서</a:t>
            </a:r>
            <a:r>
              <a:rPr lang="en-US" altLang="ko-KR" sz="1400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이 중에서 시야 내의 플레이어를 검색한다</a:t>
            </a:r>
            <a:r>
              <a:rPr lang="en-US" altLang="ko-KR" sz="1400" dirty="0"/>
              <a:t>.</a:t>
            </a:r>
            <a:endParaRPr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섹터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0C8718-093C-9E82-C675-E094ECA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54" y="0"/>
            <a:ext cx="50301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8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기능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소개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목차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7;p28">
            <a:extLst>
              <a:ext uri="{FF2B5EF4-FFF2-40B4-BE49-F238E27FC236}">
                <a16:creationId xmlns:a16="http://schemas.microsoft.com/office/drawing/2014/main" id="{730B8C7F-B6F9-7A9E-3398-FA15AA95305C}"/>
              </a:ext>
            </a:extLst>
          </p:cNvPr>
          <p:cNvSpPr txBox="1">
            <a:spLocks/>
          </p:cNvSpPr>
          <p:nvPr/>
        </p:nvSpPr>
        <p:spPr>
          <a:xfrm>
            <a:off x="2543040" y="4291912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700" dirty="0"/>
              <a:t>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Tab</a:t>
            </a:r>
            <a:r>
              <a:rPr lang="ko-KR" altLang="en-US" sz="1400" dirty="0"/>
              <a:t>키로 위아래 칸을 선택할 수 있으며</a:t>
            </a:r>
            <a:r>
              <a:rPr lang="en-US" altLang="ko-KR" sz="1400" dirty="0"/>
              <a:t>, </a:t>
            </a:r>
            <a:r>
              <a:rPr lang="en-US" sz="1400" dirty="0"/>
              <a:t>IP, Port, Name </a:t>
            </a:r>
            <a:r>
              <a:rPr lang="ko-KR" altLang="en-US" sz="1400" dirty="0"/>
              <a:t>각각 입력 할 수 있다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마지막 </a:t>
            </a:r>
            <a:r>
              <a:rPr lang="en-US" altLang="ko-KR" sz="1400" dirty="0"/>
              <a:t>Play Game</a:t>
            </a:r>
            <a:r>
              <a:rPr lang="ko-KR" altLang="en-US" sz="1400" dirty="0"/>
              <a:t>칸으로 이동하여</a:t>
            </a:r>
            <a:r>
              <a:rPr lang="en-US" altLang="ko-KR" sz="1400" dirty="0"/>
              <a:t>, Enter</a:t>
            </a:r>
            <a:r>
              <a:rPr lang="ko-KR" altLang="en-US" sz="1400" dirty="0"/>
              <a:t> 키를 누르면 서버에 접속을 시도한다</a:t>
            </a:r>
            <a:r>
              <a:rPr lang="en-US" altLang="ko-KR" sz="1400" dirty="0"/>
              <a:t>.</a:t>
            </a:r>
            <a:endParaRPr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메뉴 화면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A9FD60-B730-B4F3-777D-263F577B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59" y="0"/>
            <a:ext cx="495516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칸 입력을 채웠는지 확인한다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메뉴 화면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D362356-917B-7E28-BD1D-936F9FA7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42" y="0"/>
            <a:ext cx="49294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접속할 수 있는 </a:t>
            </a:r>
            <a:r>
              <a:rPr lang="en-US" altLang="ko-KR" dirty="0"/>
              <a:t>IP</a:t>
            </a:r>
            <a:r>
              <a:rPr lang="ko-KR" altLang="en-US" dirty="0"/>
              <a:t>인지 확인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메뉴 화면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5DC9AD-9E43-E7AD-FB20-1BCE4894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45" y="0"/>
            <a:ext cx="49426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</a:t>
            </a:r>
            <a:r>
              <a:rPr lang="ko-KR" altLang="en-US" dirty="0"/>
              <a:t> 키 입력</a:t>
            </a:r>
            <a:endParaRPr sz="30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화살표 방향키</a:t>
            </a:r>
            <a:endParaRPr dirty="0"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정보 창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ko-KR" altLang="en-US" dirty="0"/>
              <a:t>핑</a:t>
            </a:r>
            <a:r>
              <a:rPr lang="en-US" altLang="ko-KR" dirty="0"/>
              <a:t>, </a:t>
            </a:r>
            <a:r>
              <a:rPr lang="ko-KR" altLang="en-US" dirty="0"/>
              <a:t>주변 사물 좌표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WASD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이동하는 키</a:t>
            </a:r>
            <a:endParaRPr dirty="0"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채팅 키</a:t>
            </a:r>
            <a:endParaRPr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방향 전환 키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상하좌우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94957" y="922644"/>
            <a:ext cx="3534300" cy="1887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기존에 계정이 있다면</a:t>
            </a:r>
            <a:r>
              <a:rPr lang="en-US" altLang="ko-KR" sz="1400" dirty="0"/>
              <a:t>, </a:t>
            </a:r>
            <a:r>
              <a:rPr lang="ko-KR" altLang="en-US" sz="1400" dirty="0"/>
              <a:t>저번 종료 때 저장된 정보를 불러온다</a:t>
            </a:r>
            <a:r>
              <a:rPr lang="en-US" altLang="ko-KR" sz="14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저장된 계정이 없다면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계정을 만들고 랜덤 위치에서 시작한다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레벨은 </a:t>
            </a:r>
            <a:r>
              <a:rPr lang="en-US" altLang="ko-KR" sz="1400" dirty="0"/>
              <a:t>1</a:t>
            </a:r>
            <a:r>
              <a:rPr lang="ko-KR" altLang="en-US" sz="1400" dirty="0"/>
              <a:t>로 시작한다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4867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시작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E18C154-73FA-6CD9-4127-F7157F8D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29" y="0"/>
            <a:ext cx="49359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01467" y="891697"/>
            <a:ext cx="3534300" cy="3685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왼쪽 상단에 </a:t>
            </a:r>
            <a:r>
              <a:rPr lang="en-US" altLang="ko-KR" sz="1400" dirty="0"/>
              <a:t>HP, EXP </a:t>
            </a:r>
            <a:r>
              <a:rPr lang="ko-KR" altLang="en-US" sz="1400" dirty="0"/>
              <a:t>게이지가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레벨을 숫자로 나타낸다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플레이어</a:t>
            </a:r>
            <a:r>
              <a:rPr lang="en-US" altLang="ko-KR" sz="14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가운데 위치한 흰 캐릭터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다른 플레이어</a:t>
            </a:r>
            <a:r>
              <a:rPr lang="en-US" altLang="ko-KR" sz="14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    초록색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NPC:</a:t>
            </a:r>
            <a:r>
              <a:rPr lang="ko-KR" altLang="en-US" sz="1400" dirty="0"/>
              <a:t> </a:t>
            </a:r>
            <a:r>
              <a:rPr lang="en-US" altLang="ko-KR" sz="1400" dirty="0"/>
              <a:t>20</a:t>
            </a:r>
            <a:r>
              <a:rPr lang="ko-KR" altLang="en-US" sz="1400" dirty="0"/>
              <a:t>만 마리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    빨강</a:t>
            </a:r>
            <a:r>
              <a:rPr lang="en-US" altLang="ko-KR" sz="1400" dirty="0"/>
              <a:t>: </a:t>
            </a:r>
            <a:r>
              <a:rPr lang="ko-KR" altLang="en-US" sz="1400" dirty="0"/>
              <a:t>무조건 플레이어 쫓아와서 죽임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    어두운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플레이어가 때리면 따라옴</a:t>
            </a:r>
            <a:r>
              <a:rPr lang="en-US" altLang="ko-KR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장애물</a:t>
            </a:r>
            <a:r>
              <a:rPr lang="en-US" altLang="ko-KR" sz="1400" dirty="0"/>
              <a:t>: 50</a:t>
            </a:r>
            <a:r>
              <a:rPr lang="ko-KR" altLang="en-US" sz="1400" dirty="0"/>
              <a:t>만 개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    돌 </a:t>
            </a:r>
            <a:r>
              <a:rPr lang="en-US" altLang="ko-KR" sz="1400" dirty="0"/>
              <a:t>1</a:t>
            </a:r>
            <a:r>
              <a:rPr lang="ko-KR" altLang="en-US" sz="1400" dirty="0"/>
              <a:t>종류만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돌은 지나갈 수 없음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48672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오브젝트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E18C154-73FA-6CD9-4127-F7157F8D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29" y="0"/>
            <a:ext cx="49359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788984" y="1517401"/>
            <a:ext cx="3626884" cy="2082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/>
              <a:t>2000 X 2000 Map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/>
              <a:t>20 X 20 </a:t>
            </a:r>
            <a:r>
              <a:rPr lang="ko-KR" altLang="en-US" sz="2400" dirty="0"/>
              <a:t>윈도우</a:t>
            </a:r>
            <a:endParaRPr lang="en-US" altLang="ko-KR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/>
              <a:t>15</a:t>
            </a:r>
            <a:r>
              <a:rPr lang="ko-KR" altLang="en-US" sz="2400" dirty="0"/>
              <a:t> </a:t>
            </a:r>
            <a:r>
              <a:rPr lang="en-US" altLang="ko-KR" sz="2400" dirty="0"/>
              <a:t>X 15 </a:t>
            </a:r>
            <a:r>
              <a:rPr lang="ko-KR" altLang="en-US" sz="2400" dirty="0"/>
              <a:t>시야</a:t>
            </a:r>
            <a:endParaRPr lang="en-US" altLang="ko-KR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319121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 게임 </a:t>
            </a:r>
            <a:r>
              <a:rPr lang="en-US" altLang="ko-KR" dirty="0"/>
              <a:t>- </a:t>
            </a:r>
            <a:r>
              <a:rPr lang="ko-KR" altLang="en-US" dirty="0"/>
              <a:t>사이즈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849741A-7D0D-D6F0-7CA5-EA8513FCD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57" y="0"/>
            <a:ext cx="4967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476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498</Words>
  <Application>Microsoft Office PowerPoint</Application>
  <PresentationFormat>화면 슬라이드 쇼(16:9)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Fira Sans Extra Condensed Medium</vt:lpstr>
      <vt:lpstr>Share Tech</vt:lpstr>
      <vt:lpstr>Proxima Nova</vt:lpstr>
      <vt:lpstr>Arial</vt:lpstr>
      <vt:lpstr>Fira Sans Condensed Medium</vt:lpstr>
      <vt:lpstr>맑은 고딕</vt:lpstr>
      <vt:lpstr>Proxima Nova Semibold</vt:lpstr>
      <vt:lpstr>Advent Pro SemiBold</vt:lpstr>
      <vt:lpstr>Maven Pro</vt:lpstr>
      <vt:lpstr>Data Science Consulting by Slidesgo</vt:lpstr>
      <vt:lpstr>Slidesgo Final Pages</vt:lpstr>
      <vt:lpstr>게임 서버 텀 프로젝트</vt:lpstr>
      <vt:lpstr>시연</vt:lpstr>
      <vt:lpstr>메뉴 화면</vt:lpstr>
      <vt:lpstr>메뉴 화면</vt:lpstr>
      <vt:lpstr>메뉴 화면</vt:lpstr>
      <vt:lpstr>인 게임 - 키 입력</vt:lpstr>
      <vt:lpstr>인 게임 - 시작</vt:lpstr>
      <vt:lpstr>인 게임 - 오브젝트</vt:lpstr>
      <vt:lpstr>인 게임 - 사이즈</vt:lpstr>
      <vt:lpstr>인 게임 - 공격</vt:lpstr>
      <vt:lpstr>인 게임 - 공격</vt:lpstr>
      <vt:lpstr>인 게임 - 공격</vt:lpstr>
      <vt:lpstr>인 게임 - 채팅</vt:lpstr>
      <vt:lpstr>인 게임 - 채팅</vt:lpstr>
      <vt:lpstr>인 게임 - 채팅</vt:lpstr>
      <vt:lpstr>인 게임 – 정보 창</vt:lpstr>
      <vt:lpstr>인 게임 - 사망</vt:lpstr>
      <vt:lpstr>NPC – 행동 트리</vt:lpstr>
      <vt:lpstr>섹터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윤우영(2019180049)</cp:lastModifiedBy>
  <cp:revision>44</cp:revision>
  <dcterms:modified xsi:type="dcterms:W3CDTF">2023-06-14T23:26:04Z</dcterms:modified>
</cp:coreProperties>
</file>